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B4E0B-BDD5-4AE6-9D62-D4C8F266A1D2}" v="5" dt="2024-05-22T12:09:22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94"/>
  </p:normalViewPr>
  <p:slideViewPr>
    <p:cSldViewPr snapToGrid="0">
      <p:cViewPr varScale="1">
        <p:scale>
          <a:sx n="91" d="100"/>
          <a:sy n="91" d="100"/>
        </p:scale>
        <p:origin x="28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168B4E0B-BDD5-4AE6-9D62-D4C8F266A1D2}"/>
    <pc:docChg chg="undo custSel addSld delSld modSld modMainMaster">
      <pc:chgData name="Jo Hunt" userId="46816055-54e8-4152-b38d-dd6e78e579ad" providerId="ADAL" clId="{168B4E0B-BDD5-4AE6-9D62-D4C8F266A1D2}" dt="2024-05-22T12:09:26.764" v="20" actId="1076"/>
      <pc:docMkLst>
        <pc:docMk/>
      </pc:docMkLst>
      <pc:sldChg chg="del">
        <pc:chgData name="Jo Hunt" userId="46816055-54e8-4152-b38d-dd6e78e579ad" providerId="ADAL" clId="{168B4E0B-BDD5-4AE6-9D62-D4C8F266A1D2}" dt="2024-05-22T12:06:06.765" v="0" actId="47"/>
        <pc:sldMkLst>
          <pc:docMk/>
          <pc:sldMk cId="2317329280" sldId="265"/>
        </pc:sldMkLst>
      </pc:sldChg>
      <pc:sldChg chg="del">
        <pc:chgData name="Jo Hunt" userId="46816055-54e8-4152-b38d-dd6e78e579ad" providerId="ADAL" clId="{168B4E0B-BDD5-4AE6-9D62-D4C8F266A1D2}" dt="2024-05-22T12:06:06.765" v="0" actId="47"/>
        <pc:sldMkLst>
          <pc:docMk/>
          <pc:sldMk cId="766658591" sldId="266"/>
        </pc:sldMkLst>
      </pc:sldChg>
      <pc:sldChg chg="del">
        <pc:chgData name="Jo Hunt" userId="46816055-54e8-4152-b38d-dd6e78e579ad" providerId="ADAL" clId="{168B4E0B-BDD5-4AE6-9D62-D4C8F266A1D2}" dt="2024-05-22T12:06:06.765" v="0" actId="47"/>
        <pc:sldMkLst>
          <pc:docMk/>
          <pc:sldMk cId="3244238764" sldId="267"/>
        </pc:sldMkLst>
      </pc:sldChg>
      <pc:sldChg chg="del">
        <pc:chgData name="Jo Hunt" userId="46816055-54e8-4152-b38d-dd6e78e579ad" providerId="ADAL" clId="{168B4E0B-BDD5-4AE6-9D62-D4C8F266A1D2}" dt="2024-05-22T12:06:06.765" v="0" actId="47"/>
        <pc:sldMkLst>
          <pc:docMk/>
          <pc:sldMk cId="1868846237" sldId="268"/>
        </pc:sldMkLst>
      </pc:sldChg>
      <pc:sldChg chg="addSp modSp mod chgLayout">
        <pc:chgData name="Jo Hunt" userId="46816055-54e8-4152-b38d-dd6e78e579ad" providerId="ADAL" clId="{168B4E0B-BDD5-4AE6-9D62-D4C8F266A1D2}" dt="2024-05-22T12:08:52.284" v="17" actId="13926"/>
        <pc:sldMkLst>
          <pc:docMk/>
          <pc:sldMk cId="561324289" sldId="269"/>
        </pc:sldMkLst>
        <pc:spChg chg="mod">
          <ac:chgData name="Jo Hunt" userId="46816055-54e8-4152-b38d-dd6e78e579ad" providerId="ADAL" clId="{168B4E0B-BDD5-4AE6-9D62-D4C8F266A1D2}" dt="2024-05-22T12:06:37.498" v="6" actId="6549"/>
          <ac:spMkLst>
            <pc:docMk/>
            <pc:sldMk cId="561324289" sldId="269"/>
            <ac:spMk id="2" creationId="{D0FE3203-DCEF-2D0E-0FCF-64E312073754}"/>
          </ac:spMkLst>
        </pc:spChg>
        <pc:spChg chg="add mod">
          <ac:chgData name="Jo Hunt" userId="46816055-54e8-4152-b38d-dd6e78e579ad" providerId="ADAL" clId="{168B4E0B-BDD5-4AE6-9D62-D4C8F266A1D2}" dt="2024-05-22T12:06:53.153" v="8"/>
          <ac:spMkLst>
            <pc:docMk/>
            <pc:sldMk cId="561324289" sldId="269"/>
            <ac:spMk id="3" creationId="{6EFCEE12-4758-5BAF-7AAF-D187F43B3033}"/>
          </ac:spMkLst>
        </pc:spChg>
        <pc:spChg chg="mod ord">
          <ac:chgData name="Jo Hunt" userId="46816055-54e8-4152-b38d-dd6e78e579ad" providerId="ADAL" clId="{168B4E0B-BDD5-4AE6-9D62-D4C8F266A1D2}" dt="2024-05-22T12:06:18.529" v="3" actId="700"/>
          <ac:spMkLst>
            <pc:docMk/>
            <pc:sldMk cId="561324289" sldId="269"/>
            <ac:spMk id="11" creationId="{55D29DA8-1615-98C8-D74F-62F397CDC2CF}"/>
          </ac:spMkLst>
        </pc:spChg>
        <pc:spChg chg="mod ord">
          <ac:chgData name="Jo Hunt" userId="46816055-54e8-4152-b38d-dd6e78e579ad" providerId="ADAL" clId="{168B4E0B-BDD5-4AE6-9D62-D4C8F266A1D2}" dt="2024-05-22T12:08:49.701" v="16" actId="13926"/>
          <ac:spMkLst>
            <pc:docMk/>
            <pc:sldMk cId="561324289" sldId="269"/>
            <ac:spMk id="12" creationId="{3CA92B25-61CE-B960-1F1D-B996F737D624}"/>
          </ac:spMkLst>
        </pc:spChg>
        <pc:spChg chg="mod ord">
          <ac:chgData name="Jo Hunt" userId="46816055-54e8-4152-b38d-dd6e78e579ad" providerId="ADAL" clId="{168B4E0B-BDD5-4AE6-9D62-D4C8F266A1D2}" dt="2024-05-22T12:06:18.529" v="3" actId="700"/>
          <ac:spMkLst>
            <pc:docMk/>
            <pc:sldMk cId="561324289" sldId="269"/>
            <ac:spMk id="13" creationId="{872AA851-E926-0F9A-C180-2128008DC682}"/>
          </ac:spMkLst>
        </pc:spChg>
        <pc:spChg chg="mod ord">
          <ac:chgData name="Jo Hunt" userId="46816055-54e8-4152-b38d-dd6e78e579ad" providerId="ADAL" clId="{168B4E0B-BDD5-4AE6-9D62-D4C8F266A1D2}" dt="2024-05-22T12:08:52.284" v="17" actId="13926"/>
          <ac:spMkLst>
            <pc:docMk/>
            <pc:sldMk cId="561324289" sldId="269"/>
            <ac:spMk id="14" creationId="{81081358-5E0C-444D-9ECC-5BC99AC0E724}"/>
          </ac:spMkLst>
        </pc:spChg>
        <pc:spChg chg="mod ord">
          <ac:chgData name="Jo Hunt" userId="46816055-54e8-4152-b38d-dd6e78e579ad" providerId="ADAL" clId="{168B4E0B-BDD5-4AE6-9D62-D4C8F266A1D2}" dt="2024-05-22T12:06:18.529" v="3" actId="700"/>
          <ac:spMkLst>
            <pc:docMk/>
            <pc:sldMk cId="561324289" sldId="269"/>
            <ac:spMk id="15" creationId="{35027A27-9CE9-A2B8-02C7-EC46BF61FC79}"/>
          </ac:spMkLst>
        </pc:spChg>
        <pc:spChg chg="mod">
          <ac:chgData name="Jo Hunt" userId="46816055-54e8-4152-b38d-dd6e78e579ad" providerId="ADAL" clId="{168B4E0B-BDD5-4AE6-9D62-D4C8F266A1D2}" dt="2024-05-22T12:06:41.211" v="7" actId="1076"/>
          <ac:spMkLst>
            <pc:docMk/>
            <pc:sldMk cId="561324289" sldId="269"/>
            <ac:spMk id="16" creationId="{149EEFFF-076E-910B-8CB9-EBCD35ADBFA3}"/>
          </ac:spMkLst>
        </pc:spChg>
      </pc:sldChg>
      <pc:sldChg chg="addSp modSp new mod">
        <pc:chgData name="Jo Hunt" userId="46816055-54e8-4152-b38d-dd6e78e579ad" providerId="ADAL" clId="{168B4E0B-BDD5-4AE6-9D62-D4C8F266A1D2}" dt="2024-05-22T12:09:26.764" v="20" actId="1076"/>
        <pc:sldMkLst>
          <pc:docMk/>
          <pc:sldMk cId="2048628550" sldId="270"/>
        </pc:sldMkLst>
        <pc:spChg chg="add mod">
          <ac:chgData name="Jo Hunt" userId="46816055-54e8-4152-b38d-dd6e78e579ad" providerId="ADAL" clId="{168B4E0B-BDD5-4AE6-9D62-D4C8F266A1D2}" dt="2024-05-22T12:09:14.049" v="18"/>
          <ac:spMkLst>
            <pc:docMk/>
            <pc:sldMk cId="2048628550" sldId="270"/>
            <ac:spMk id="7" creationId="{717784D0-F753-1F67-4912-CA8B940DFC85}"/>
          </ac:spMkLst>
        </pc:spChg>
        <pc:spChg chg="add mod">
          <ac:chgData name="Jo Hunt" userId="46816055-54e8-4152-b38d-dd6e78e579ad" providerId="ADAL" clId="{168B4E0B-BDD5-4AE6-9D62-D4C8F266A1D2}" dt="2024-05-22T12:09:26.764" v="20" actId="1076"/>
          <ac:spMkLst>
            <pc:docMk/>
            <pc:sldMk cId="2048628550" sldId="270"/>
            <ac:spMk id="8" creationId="{FDDEF6D4-C23E-DC70-3BA1-8CD30CB9DE5F}"/>
          </ac:spMkLst>
        </pc:spChg>
      </pc:sldChg>
      <pc:sldChg chg="del">
        <pc:chgData name="Jo Hunt" userId="46816055-54e8-4152-b38d-dd6e78e579ad" providerId="ADAL" clId="{168B4E0B-BDD5-4AE6-9D62-D4C8F266A1D2}" dt="2024-05-22T12:06:12.812" v="1" actId="47"/>
        <pc:sldMkLst>
          <pc:docMk/>
          <pc:sldMk cId="4212408642" sldId="270"/>
        </pc:sldMkLst>
      </pc:sldChg>
      <pc:sldChg chg="del">
        <pc:chgData name="Jo Hunt" userId="46816055-54e8-4152-b38d-dd6e78e579ad" providerId="ADAL" clId="{168B4E0B-BDD5-4AE6-9D62-D4C8F266A1D2}" dt="2024-05-22T12:06:14.207" v="2" actId="47"/>
        <pc:sldMkLst>
          <pc:docMk/>
          <pc:sldMk cId="76151427" sldId="271"/>
        </pc:sldMkLst>
      </pc:sldChg>
      <pc:sldChg chg="del">
        <pc:chgData name="Jo Hunt" userId="46816055-54e8-4152-b38d-dd6e78e579ad" providerId="ADAL" clId="{168B4E0B-BDD5-4AE6-9D62-D4C8F266A1D2}" dt="2024-05-22T12:06:06.765" v="0" actId="47"/>
        <pc:sldMkLst>
          <pc:docMk/>
          <pc:sldMk cId="1997125702" sldId="272"/>
        </pc:sldMkLst>
      </pc:sldChg>
      <pc:sldMasterChg chg="modSldLayout">
        <pc:chgData name="Jo Hunt" userId="46816055-54e8-4152-b38d-dd6e78e579ad" providerId="ADAL" clId="{168B4E0B-BDD5-4AE6-9D62-D4C8F266A1D2}" dt="2024-05-22T12:08:20.319" v="15" actId="13926"/>
        <pc:sldMasterMkLst>
          <pc:docMk/>
          <pc:sldMasterMk cId="1190918613" sldId="2147483648"/>
        </pc:sldMasterMkLst>
        <pc:sldLayoutChg chg="modSp mod">
          <pc:chgData name="Jo Hunt" userId="46816055-54e8-4152-b38d-dd6e78e579ad" providerId="ADAL" clId="{168B4E0B-BDD5-4AE6-9D62-D4C8F266A1D2}" dt="2024-05-22T12:08:20.319" v="15" actId="13926"/>
          <pc:sldLayoutMkLst>
            <pc:docMk/>
            <pc:sldMasterMk cId="1190918613" sldId="2147483648"/>
            <pc:sldLayoutMk cId="1533123192" sldId="2147483664"/>
          </pc:sldLayoutMkLst>
          <pc:spChg chg="mod">
            <ac:chgData name="Jo Hunt" userId="46816055-54e8-4152-b38d-dd6e78e579ad" providerId="ADAL" clId="{168B4E0B-BDD5-4AE6-9D62-D4C8F266A1D2}" dt="2024-05-22T12:08:20.319" v="15" actId="13926"/>
            <ac:spMkLst>
              <pc:docMk/>
              <pc:sldMasterMk cId="1190918613" sldId="2147483648"/>
              <pc:sldLayoutMk cId="1533123192" sldId="2147483664"/>
              <ac:spMk id="4" creationId="{9A73FAC1-77D8-CC37-600B-CC631F3459AA}"/>
            </ac:spMkLst>
          </pc:spChg>
          <pc:spChg chg="mod">
            <ac:chgData name="Jo Hunt" userId="46816055-54e8-4152-b38d-dd6e78e579ad" providerId="ADAL" clId="{168B4E0B-BDD5-4AE6-9D62-D4C8F266A1D2}" dt="2024-05-22T12:07:20.143" v="9" actId="6549"/>
            <ac:spMkLst>
              <pc:docMk/>
              <pc:sldMasterMk cId="1190918613" sldId="2147483648"/>
              <pc:sldLayoutMk cId="1533123192" sldId="2147483664"/>
              <ac:spMk id="31" creationId="{EBDD55C0-621D-B7F6-5E88-A88E36463D7A}"/>
            </ac:spMkLst>
          </pc:spChg>
          <pc:spChg chg="mod">
            <ac:chgData name="Jo Hunt" userId="46816055-54e8-4152-b38d-dd6e78e579ad" providerId="ADAL" clId="{168B4E0B-BDD5-4AE6-9D62-D4C8F266A1D2}" dt="2024-05-22T12:08:18.183" v="14" actId="13926"/>
            <ac:spMkLst>
              <pc:docMk/>
              <pc:sldMasterMk cId="1190918613" sldId="2147483648"/>
              <pc:sldLayoutMk cId="1533123192" sldId="2147483664"/>
              <ac:spMk id="53" creationId="{BA9955FE-864D-4B02-E482-4ACAE6E5B5C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D29DA8-1615-98C8-D74F-62F397CDC2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CA92B25-61CE-B960-1F1D-B996F737D6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72AA851-E926-0F9A-C180-2128008DC6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1081358-5E0C-444D-9ECC-5BC99AC0E7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35027A27-9CE9-A2B8-02C7-EC46BF61FC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9EEFFF-076E-910B-8CB9-EBCD35ADBFA3}"/>
              </a:ext>
            </a:extLst>
          </p:cNvPr>
          <p:cNvSpPr txBox="1"/>
          <p:nvPr/>
        </p:nvSpPr>
        <p:spPr>
          <a:xfrm>
            <a:off x="451263" y="2655866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E3203-DCEF-2D0E-0FCF-64E312073754}"/>
              </a:ext>
            </a:extLst>
          </p:cNvPr>
          <p:cNvSpPr txBox="1"/>
          <p:nvPr/>
        </p:nvSpPr>
        <p:spPr>
          <a:xfrm>
            <a:off x="451263" y="5858511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CEE12-4758-5BAF-7AAF-D187F43B3033}"/>
              </a:ext>
            </a:extLst>
          </p:cNvPr>
          <p:cNvSpPr txBox="1"/>
          <p:nvPr/>
        </p:nvSpPr>
        <p:spPr>
          <a:xfrm>
            <a:off x="308695" y="337483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2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649709-5DAD-6FE1-43AA-4BCE9FC05C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BF819-C6A9-E8CF-ECBB-576AE8F34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12444-BDBC-B75B-86A2-9ED9EB6B73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6539B-74BF-1619-AD99-FDAD1C3B96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CF6236-14B1-4C5A-505A-6A007B53C8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784D0-F753-1F67-4912-CA8B940DFC85}"/>
              </a:ext>
            </a:extLst>
          </p:cNvPr>
          <p:cNvSpPr txBox="1"/>
          <p:nvPr/>
        </p:nvSpPr>
        <p:spPr>
          <a:xfrm>
            <a:off x="1129179" y="685704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EF6D4-C23E-DC70-3BA1-8CD30CB9DE5F}"/>
              </a:ext>
            </a:extLst>
          </p:cNvPr>
          <p:cNvSpPr txBox="1"/>
          <p:nvPr/>
        </p:nvSpPr>
        <p:spPr>
          <a:xfrm>
            <a:off x="1368978" y="5895297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2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E27D37-55C2-4108-BA6F-FEFDB848EE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4960A3-6CE3-4FD2-BF76-725113F2CF00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DB9C837-32F2-45B8-8FF9-86BFF9952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8</cp:revision>
  <dcterms:created xsi:type="dcterms:W3CDTF">2024-05-20T10:29:51Z</dcterms:created>
  <dcterms:modified xsi:type="dcterms:W3CDTF">2024-05-22T12:09:35Z</dcterms:modified>
</cp:coreProperties>
</file>